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9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1C6F1055-BCE6-4709-998B-4BEDAB41E21D}"/>
    <pc:docChg chg="modSld">
      <pc:chgData name="Chinmay Samak" userId="5307509c-3a6e-47da-b024-dc6909734887" providerId="ADAL" clId="{1C6F1055-BCE6-4709-998B-4BEDAB41E21D}" dt="2023-12-06T22:11:42.047" v="0" actId="14826"/>
      <pc:docMkLst>
        <pc:docMk/>
      </pc:docMkLst>
      <pc:sldChg chg="modSp mod">
        <pc:chgData name="Chinmay Samak" userId="5307509c-3a6e-47da-b024-dc6909734887" providerId="ADAL" clId="{1C6F1055-BCE6-4709-998B-4BEDAB41E21D}" dt="2023-12-06T22:11:42.047" v="0" actId="14826"/>
        <pc:sldMkLst>
          <pc:docMk/>
          <pc:sldMk cId="3971250643" sldId="389"/>
        </pc:sldMkLst>
        <pc:picChg chg="mod">
          <ac:chgData name="Chinmay Samak" userId="5307509c-3a6e-47da-b024-dc6909734887" providerId="ADAL" clId="{1C6F1055-BCE6-4709-998B-4BEDAB41E21D}" dt="2023-12-06T22:11:42.047" v="0" actId="14826"/>
          <ac:picMkLst>
            <pc:docMk/>
            <pc:sldMk cId="3971250643" sldId="389"/>
            <ac:picMk id="8" creationId="{3D466A90-CEDB-8AE3-2DBD-A9D03A10D3E0}"/>
          </ac:picMkLst>
        </pc:pic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466A90-CEDB-8AE3-2DBD-A9D03A10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338" y="2668317"/>
            <a:ext cx="5453278" cy="3086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0D2A29F-F002-1DDD-9BC7-BB07C58E5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647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39712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2023-12-06T22:11:42Z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